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442" r:id="rId6"/>
    <p:sldId id="307" r:id="rId7"/>
    <p:sldId id="433" r:id="rId8"/>
    <p:sldId id="306" r:id="rId9"/>
    <p:sldId id="346" r:id="rId10"/>
    <p:sldId id="434" r:id="rId11"/>
    <p:sldId id="320" r:id="rId12"/>
    <p:sldId id="425" r:id="rId13"/>
    <p:sldId id="435" r:id="rId14"/>
    <p:sldId id="341" r:id="rId15"/>
    <p:sldId id="342" r:id="rId16"/>
    <p:sldId id="343" r:id="rId17"/>
    <p:sldId id="441" r:id="rId18"/>
    <p:sldId id="436" r:id="rId19"/>
    <p:sldId id="310" r:id="rId20"/>
    <p:sldId id="347" r:id="rId21"/>
    <p:sldId id="437" r:id="rId22"/>
    <p:sldId id="421" r:id="rId23"/>
    <p:sldId id="438" r:id="rId24"/>
    <p:sldId id="303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DAE3F3"/>
    <a:srgbClr val="DC93D3"/>
    <a:srgbClr val="F1D2E7"/>
    <a:srgbClr val="FEE68C"/>
    <a:srgbClr val="F48E8C"/>
    <a:srgbClr val="FAEAB9"/>
    <a:srgbClr val="5CCE5F"/>
    <a:srgbClr val="59C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729504F6-DE84-4AEE-9AC9-E453FA4ED35E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4BF9B8C-0452-46A7-A2BB-4389E60B5346}" type="parTrans" cxnId="{5438D1D1-C219-4FFD-95D0-046B4F9B7F7E}">
      <dgm:prSet/>
      <dgm:spPr/>
      <dgm:t>
        <a:bodyPr/>
        <a:lstStyle/>
        <a:p>
          <a:endParaRPr lang="zh-TW" altLang="en-US"/>
        </a:p>
      </dgm:t>
    </dgm:pt>
    <dgm:pt modelId="{C5125F2A-104E-47FF-A56F-C1940E376992}" type="sibTrans" cxnId="{5438D1D1-C219-4FFD-95D0-046B4F9B7F7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8705D333-C864-48E3-9C9B-D4C953BB3611}" type="pres">
      <dgm:prSet presAssocID="{729504F6-DE84-4AEE-9AC9-E453FA4ED35E}" presName="node" presStyleLbl="node1" presStyleIdx="3" presStyleCnt="8" custScaleX="187529">
        <dgm:presLayoutVars>
          <dgm:bulletEnabled val="1"/>
        </dgm:presLayoutVars>
      </dgm:prSet>
      <dgm:spPr/>
    </dgm:pt>
    <dgm:pt modelId="{93F1AC90-F38F-4843-B025-AFD2C19FF48D}" type="pres">
      <dgm:prSet presAssocID="{C5125F2A-104E-47FF-A56F-C1940E376992}" presName="sibTrans" presStyleLbl="sibTrans1D1" presStyleIdx="3" presStyleCnt="7"/>
      <dgm:spPr/>
    </dgm:pt>
    <dgm:pt modelId="{2A059F3B-C40C-407C-B84F-D002A02077A1}" type="pres">
      <dgm:prSet presAssocID="{C5125F2A-104E-47FF-A56F-C1940E376992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3034470-4105-4AB0-A686-6BEFF40D9A96}" type="presOf" srcId="{C5125F2A-104E-47FF-A56F-C1940E376992}" destId="{2A059F3B-C40C-407C-B84F-D002A02077A1}" srcOrd="1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5438D1D1-C219-4FFD-95D0-046B4F9B7F7E}" srcId="{8724ED28-120F-4F41-B021-333CB23330F6}" destId="{729504F6-DE84-4AEE-9AC9-E453FA4ED35E}" srcOrd="3" destOrd="0" parTransId="{14BF9B8C-0452-46A7-A2BB-4389E60B5346}" sibTransId="{C5125F2A-104E-47FF-A56F-C1940E376992}"/>
    <dgm:cxn modelId="{3321C7D8-2BAC-46DD-8DDC-FB37EC01E94F}" type="presOf" srcId="{729504F6-DE84-4AEE-9AC9-E453FA4ED35E}" destId="{8705D333-C864-48E3-9C9B-D4C953BB3611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C6E551EB-6D0C-482B-B9C0-011F352E16A5}" type="presOf" srcId="{C5125F2A-104E-47FF-A56F-C1940E376992}" destId="{93F1AC90-F38F-4843-B025-AFD2C19FF48D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A998CB7F-F779-446A-83DB-5DEA299CADBB}" type="presParOf" srcId="{A605D2DE-0E98-4656-8C46-67A9D41FEFBF}" destId="{8705D333-C864-48E3-9C9B-D4C953BB3611}" srcOrd="6" destOrd="0" presId="urn:microsoft.com/office/officeart/2005/8/layout/bProcess3"/>
    <dgm:cxn modelId="{D5C18015-6D59-4134-921B-91B052137B3B}" type="presParOf" srcId="{A605D2DE-0E98-4656-8C46-67A9D41FEFBF}" destId="{93F1AC90-F38F-4843-B025-AFD2C19FF48D}" srcOrd="7" destOrd="0" presId="urn:microsoft.com/office/officeart/2005/8/layout/bProcess3"/>
    <dgm:cxn modelId="{4F14A2A7-65AA-4322-B6CC-BD95934185AA}" type="presParOf" srcId="{93F1AC90-F38F-4843-B025-AFD2C19FF48D}" destId="{2A059F3B-C40C-407C-B84F-D002A02077A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23173962-7AD7-4FBA-85F1-AA3253E0A65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E606A5F5-7EE2-485B-9BF7-E97183E1007E}" type="parTrans" cxnId="{3D1A8005-5F15-480D-9417-0AA7572BAB41}">
      <dgm:prSet/>
      <dgm:spPr/>
      <dgm:t>
        <a:bodyPr/>
        <a:lstStyle/>
        <a:p>
          <a:endParaRPr lang="zh-TW" altLang="en-US"/>
        </a:p>
      </dgm:t>
    </dgm:pt>
    <dgm:pt modelId="{CE9C0C53-E3AF-4149-8A9E-8B43AF0162FE}" type="sibTrans" cxnId="{3D1A8005-5F15-480D-9417-0AA7572BAB41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D0C9EECA-9E3F-4A80-8281-DB1B6E61FF80}" type="pres">
      <dgm:prSet presAssocID="{23173962-7AD7-4FBA-85F1-AA3253E0A65D}" presName="node" presStyleLbl="node1" presStyleIdx="3" presStyleCnt="8" custScaleX="187529">
        <dgm:presLayoutVars>
          <dgm:bulletEnabled val="1"/>
        </dgm:presLayoutVars>
      </dgm:prSet>
      <dgm:spPr/>
    </dgm:pt>
    <dgm:pt modelId="{FC98FAB0-2874-4FE2-AD94-066F2F0CDD07}" type="pres">
      <dgm:prSet presAssocID="{CE9C0C53-E3AF-4149-8A9E-8B43AF0162FE}" presName="sibTrans" presStyleLbl="sibTrans1D1" presStyleIdx="3" presStyleCnt="7"/>
      <dgm:spPr/>
    </dgm:pt>
    <dgm:pt modelId="{CCA51AA8-E826-401D-A076-061269FA648E}" type="pres">
      <dgm:prSet presAssocID="{CE9C0C53-E3AF-4149-8A9E-8B43AF0162FE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3D1A8005-5F15-480D-9417-0AA7572BAB41}" srcId="{8724ED28-120F-4F41-B021-333CB23330F6}" destId="{23173962-7AD7-4FBA-85F1-AA3253E0A65D}" srcOrd="3" destOrd="0" parTransId="{E606A5F5-7EE2-485B-9BF7-E97183E1007E}" sibTransId="{CE9C0C53-E3AF-4149-8A9E-8B43AF0162FE}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5D226548-B566-4C1B-8320-E9EF48B0DECA}" type="presOf" srcId="{23173962-7AD7-4FBA-85F1-AA3253E0A65D}" destId="{D0C9EECA-9E3F-4A80-8281-DB1B6E61FF80}" srcOrd="0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C77BFC77-843D-4A21-AC09-A773D634D3E3}" type="presOf" srcId="{CE9C0C53-E3AF-4149-8A9E-8B43AF0162FE}" destId="{FC98FAB0-2874-4FE2-AD94-066F2F0CDD07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50DF6AAA-A52F-4AF1-A773-E3016D4997B9}" type="presOf" srcId="{CE9C0C53-E3AF-4149-8A9E-8B43AF0162FE}" destId="{CCA51AA8-E826-401D-A076-061269FA648E}" srcOrd="1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FC9A44E-C0E3-48A5-B311-D0261344969A}" type="presParOf" srcId="{A605D2DE-0E98-4656-8C46-67A9D41FEFBF}" destId="{D0C9EECA-9E3F-4A80-8281-DB1B6E61FF80}" srcOrd="6" destOrd="0" presId="urn:microsoft.com/office/officeart/2005/8/layout/bProcess3"/>
    <dgm:cxn modelId="{27FBEC0E-7EC7-414E-B867-81E3F735EA68}" type="presParOf" srcId="{A605D2DE-0E98-4656-8C46-67A9D41FEFBF}" destId="{FC98FAB0-2874-4FE2-AD94-066F2F0CDD07}" srcOrd="7" destOrd="0" presId="urn:microsoft.com/office/officeart/2005/8/layout/bProcess3"/>
    <dgm:cxn modelId="{DEBE8497-3142-4A6C-9E4C-29F3843CBC1B}" type="presParOf" srcId="{FC98FAB0-2874-4FE2-AD94-066F2F0CDD07}" destId="{CCA51AA8-E826-401D-A076-061269FA648E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主選單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BE7B1049-B746-4E3D-9AAD-7F100E86A3B2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A7F91E0C-B0ED-474D-B22D-588100F2BFCD}" type="parTrans" cxnId="{C49D158A-96D5-482D-80F2-B0B7DFCA7E03}">
      <dgm:prSet/>
      <dgm:spPr/>
      <dgm:t>
        <a:bodyPr/>
        <a:lstStyle/>
        <a:p>
          <a:endParaRPr lang="zh-TW" altLang="en-US"/>
        </a:p>
      </dgm:t>
    </dgm:pt>
    <dgm:pt modelId="{778AFEC2-1D92-495F-AD86-1B3C1B632B54}" type="sibTrans" cxnId="{C49D158A-96D5-482D-80F2-B0B7DFCA7E03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FDA5674B-2023-47FA-B15F-ACE44EC5C368}" type="pres">
      <dgm:prSet presAssocID="{BE7B1049-B746-4E3D-9AAD-7F100E86A3B2}" presName="node" presStyleLbl="node1" presStyleIdx="3" presStyleCnt="8" custScaleX="187529">
        <dgm:presLayoutVars>
          <dgm:bulletEnabled val="1"/>
        </dgm:presLayoutVars>
      </dgm:prSet>
      <dgm:spPr/>
    </dgm:pt>
    <dgm:pt modelId="{D2723612-5593-47F3-8A7F-2A0FDFD90FB0}" type="pres">
      <dgm:prSet presAssocID="{778AFEC2-1D92-495F-AD86-1B3C1B632B54}" presName="sibTrans" presStyleLbl="sibTrans1D1" presStyleIdx="3" presStyleCnt="7"/>
      <dgm:spPr/>
    </dgm:pt>
    <dgm:pt modelId="{544C85CB-4D10-472E-BB56-FE46BB97CA3E}" type="pres">
      <dgm:prSet presAssocID="{778AFEC2-1D92-495F-AD86-1B3C1B632B54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CBEE164B-C5F3-400A-ABA4-860901D42CDB}" type="presOf" srcId="{778AFEC2-1D92-495F-AD86-1B3C1B632B54}" destId="{544C85CB-4D10-472E-BB56-FE46BB97CA3E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DF95D45A-5A08-4A5E-8CC3-79DB1A77410B}" type="presOf" srcId="{BE7B1049-B746-4E3D-9AAD-7F100E86A3B2}" destId="{FDA5674B-2023-47FA-B15F-ACE44EC5C368}" srcOrd="0" destOrd="0" presId="urn:microsoft.com/office/officeart/2005/8/layout/bProcess3"/>
    <dgm:cxn modelId="{C49D158A-96D5-482D-80F2-B0B7DFCA7E03}" srcId="{8724ED28-120F-4F41-B021-333CB23330F6}" destId="{BE7B1049-B746-4E3D-9AAD-7F100E86A3B2}" srcOrd="3" destOrd="0" parTransId="{A7F91E0C-B0ED-474D-B22D-588100F2BFCD}" sibTransId="{778AFEC2-1D92-495F-AD86-1B3C1B632B54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407F6F7-03AE-44EC-A19A-87205E1C8499}" type="presOf" srcId="{778AFEC2-1D92-495F-AD86-1B3C1B632B54}" destId="{D2723612-5593-47F3-8A7F-2A0FDFD90FB0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4CF13029-F4B1-4355-9D70-C8BB023C2E3E}" type="presParOf" srcId="{A605D2DE-0E98-4656-8C46-67A9D41FEFBF}" destId="{FDA5674B-2023-47FA-B15F-ACE44EC5C368}" srcOrd="6" destOrd="0" presId="urn:microsoft.com/office/officeart/2005/8/layout/bProcess3"/>
    <dgm:cxn modelId="{02558151-4CC9-41AF-9AF1-71176C7B573F}" type="presParOf" srcId="{A605D2DE-0E98-4656-8C46-67A9D41FEFBF}" destId="{D2723612-5593-47F3-8A7F-2A0FDFD90FB0}" srcOrd="7" destOrd="0" presId="urn:microsoft.com/office/officeart/2005/8/layout/bProcess3"/>
    <dgm:cxn modelId="{05E83A3B-C776-4A5E-BE06-EFD6767BA73F}" type="presParOf" srcId="{D2723612-5593-47F3-8A7F-2A0FDFD90FB0}" destId="{544C85CB-4D10-472E-BB56-FE46BB97CA3E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pPr algn="ctr"/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93F1AC90-F38F-4843-B025-AFD2C19FF48D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8705D333-C864-48E3-9C9B-D4C953BB3611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FC98FAB0-2874-4FE2-AD94-066F2F0CDD07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D0C9EECA-9E3F-4A80-8281-DB1B6E61FF80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主選單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D2723612-5593-47F3-8A7F-2A0FDFD90FB0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FDA5674B-2023-47FA-B15F-ACE44EC5C368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17_Demo.mp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一張含有 文字, 白板 的圖片&#10;&#10;自動產生的描述">
            <a:extLst>
              <a:ext uri="{FF2B5EF4-FFF2-40B4-BE49-F238E27FC236}">
                <a16:creationId xmlns:a16="http://schemas.microsoft.com/office/drawing/2014/main" id="{A1EFBE3E-2666-4408-B5EF-FB066BBF8B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5103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E2E6648-66EF-4894-8200-0165F2B18A35}"/>
              </a:ext>
            </a:extLst>
          </p:cNvPr>
          <p:cNvSpPr/>
          <p:nvPr/>
        </p:nvSpPr>
        <p:spPr>
          <a:xfrm>
            <a:off x="1962149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5350" y="2035337"/>
            <a:ext cx="3496372" cy="197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98257E9-D348-4AD3-8185-F2DE1F96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4689" y="2530838"/>
            <a:ext cx="3832665" cy="2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1E0901-B6F5-9BC2-A2E6-DD96F51C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12672" y="3848293"/>
            <a:ext cx="3839505" cy="22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FEA156C-98EB-4B12-3E00-019E0E4B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056" y="4627391"/>
            <a:ext cx="3496372" cy="19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訓練場（舊案）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利用渲染產生特殊效果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模型設計：陳星佑／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模型校正：楊昌龍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材質貼圖：楊志騰／網路素材</a:t>
            </a:r>
          </a:p>
        </p:txBody>
      </p:sp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69020" y="1686219"/>
            <a:ext cx="3613314" cy="24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0E3B614-B61A-4ACD-8C2E-D53BFDB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6935" y="1872439"/>
            <a:ext cx="3916840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DE9A7449-4616-9C14-C7B5-27CDF7E1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8006" y="3904737"/>
            <a:ext cx="3969923" cy="2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A9CEE04-59A4-747A-A779-0E168AA6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492" y="4236055"/>
            <a:ext cx="3916840" cy="239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D2A9B7-3EEF-48BE-AA80-7B993040E484}"/>
              </a:ext>
            </a:extLst>
          </p:cNvPr>
          <p:cNvSpPr txBox="1"/>
          <p:nvPr/>
        </p:nvSpPr>
        <p:spPr>
          <a:xfrm>
            <a:off x="1444107" y="3732839"/>
            <a:ext cx="35570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市集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呈現夜間寧靜的感覺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多個時代的元素融合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模型設計：陳星佑／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模型校正：楊昌龍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材質貼圖：楊志騰／網路素材</a:t>
            </a:r>
          </a:p>
        </p:txBody>
      </p:sp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422165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C0B15-A46D-409E-A8D5-8A42785B9D8B}"/>
              </a:ext>
            </a:extLst>
          </p:cNvPr>
          <p:cNvSpPr/>
          <p:nvPr/>
        </p:nvSpPr>
        <p:spPr>
          <a:xfrm>
            <a:off x="4815450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矩形: 圓角化同側角落 1">
            <a:extLst>
              <a:ext uri="{FF2B5EF4-FFF2-40B4-BE49-F238E27FC236}">
                <a16:creationId xmlns:a16="http://schemas.microsoft.com/office/drawing/2014/main" id="{0842A296-B5F7-4ACC-ADE3-E9887A9AC27B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3805" y="2154892"/>
            <a:ext cx="3587425" cy="47202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E36D9E-EBB9-F7FD-0900-5F37865333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73" b="97715" l="6202" r="88992">
                        <a14:foregroundMark x1="47132" y1="7788" x2="44031" y2="18380"/>
                        <a14:foregroundMark x1="46512" y1="4673" x2="45581" y2="4673"/>
                        <a14:foregroundMark x1="37984" y1="5192" x2="37984" y2="5192"/>
                        <a14:foregroundMark x1="37984" y1="4777" x2="37984" y2="4777"/>
                        <a14:foregroundMark x1="71938" y1="66563" x2="59225" y2="66667"/>
                        <a14:foregroundMark x1="26512" y1="90031" x2="25271" y2="92420"/>
                        <a14:foregroundMark x1="26822" y1="94912" x2="26822" y2="96573"/>
                        <a14:foregroundMark x1="26822" y1="97508" x2="24341" y2="97923"/>
                        <a14:foregroundMark x1="69147" y1="95950" x2="67597" y2="97508"/>
                        <a14:foregroundMark x1="10698" y1="79751" x2="7752" y2="79751"/>
                        <a14:foregroundMark x1="6202" y1="74247" x2="6202" y2="75182"/>
                        <a14:foregroundMark x1="11628" y1="54933" x2="9302" y2="55971"/>
                        <a14:foregroundMark x1="10698" y1="46833" x2="10698" y2="46833"/>
                        <a14:foregroundMark x1="10078" y1="37279" x2="10078" y2="38733"/>
                        <a14:foregroundMark x1="11628" y1="43198" x2="10698" y2="45794"/>
                        <a14:foregroundMark x1="87287" y1="31153" x2="88062" y2="31153"/>
                        <a14:foregroundMark x1="88062" y1="31049" x2="88682" y2="31049"/>
                        <a14:foregroundMark x1="35039" y1="40187" x2="39535" y2="4174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25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713" y="2201800"/>
            <a:ext cx="3098323" cy="462586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單手刀銃（銃刃）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7268136" y="2654209"/>
            <a:ext cx="406989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一代模型：侯勝勳／楊昌龍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二代模型：楊昌龍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模型服飾：楊志騰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動作招式：侯勝勳／楊昌龍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招式特效：陳星佑／楊昌龍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招式音效：陳星佑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57441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Graphic spid="7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254" y="2022947"/>
            <a:ext cx="4627828" cy="47099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B15785-2B58-E955-4869-2E717A0109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38" b="93377" l="2675" r="97531">
                        <a14:foregroundMark x1="10494" y1="42857" x2="9877" y2="42857"/>
                        <a14:foregroundMark x1="5967" y1="45584" x2="5967" y2="45584"/>
                        <a14:foregroundMark x1="2675" y1="47013" x2="2675" y2="47013"/>
                        <a14:foregroundMark x1="40741" y1="85974" x2="40741" y2="85974"/>
                        <a14:foregroundMark x1="64198" y1="85714" x2="64198" y2="85714"/>
                        <a14:foregroundMark x1="64198" y1="84935" x2="64198" y2="84935"/>
                        <a14:foregroundMark x1="39712" y1="93247" x2="39712" y2="93247"/>
                        <a14:foregroundMark x1="60905" y1="93896" x2="60905" y2="93896"/>
                        <a14:foregroundMark x1="60494" y1="86234" x2="60494" y2="86234"/>
                        <a14:foregroundMark x1="59877" y1="85844" x2="59877" y2="86104"/>
                        <a14:foregroundMark x1="59877" y1="59351" x2="59259" y2="57922"/>
                        <a14:foregroundMark x1="58642" y1="53247" x2="49177" y2="59221"/>
                        <a14:foregroundMark x1="28395" y1="59351" x2="28395" y2="59351"/>
                        <a14:foregroundMark x1="27366" y1="58961" x2="27778" y2="59221"/>
                        <a14:foregroundMark x1="26749" y1="59610" x2="26132" y2="60000"/>
                        <a14:foregroundMark x1="29424" y1="58961" x2="27984" y2="56883"/>
                        <a14:foregroundMark x1="28395" y1="57922" x2="27984" y2="57922"/>
                        <a14:foregroundMark x1="97531" y1="46364" x2="97531" y2="46364"/>
                        <a14:foregroundMark x1="72840" y1="56234" x2="72840" y2="56234"/>
                        <a14:foregroundMark x1="63169" y1="46753" x2="63169" y2="46753"/>
                        <a14:foregroundMark x1="33539" y1="46364" x2="33539" y2="46364"/>
                        <a14:foregroundMark x1="61317" y1="11688" x2="61317" y2="11688"/>
                        <a14:foregroundMark x1="60288" y1="9610" x2="60905" y2="8831"/>
                        <a14:foregroundMark x1="62140" y1="7922" x2="56379" y2="7922"/>
                        <a14:foregroundMark x1="63169" y1="11039" x2="54733" y2="9351"/>
                        <a14:foregroundMark x1="52675" y1="4026" x2="49794" y2="4026"/>
                        <a14:foregroundMark x1="62140" y1="3506" x2="62140" y2="3506"/>
                        <a14:foregroundMark x1="49794" y1="2338" x2="49794" y2="2338"/>
                        <a14:foregroundMark x1="53704" y1="44545" x2="54115" y2="47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919" y="2808771"/>
            <a:ext cx="2571911" cy="4074838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娜塔莉婭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雙手巨劍銃（銃劍）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10233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97341361-CE78-EA4A-D826-6A9CD71BD753}"/>
              </a:ext>
            </a:extLst>
          </p:cNvPr>
          <p:cNvSpPr txBox="1"/>
          <p:nvPr/>
        </p:nvSpPr>
        <p:spPr>
          <a:xfrm>
            <a:off x="7268136" y="2654209"/>
            <a:ext cx="40698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製作分工（開發中）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角色模型：陳星佑／楊昌龍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模型服飾：楊志騰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動作招式：侯勝勳／楊昌龍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Graphic spid="75" grpId="0">
        <p:bldAsOne/>
      </p:bldGraphic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0663" y="1722149"/>
            <a:ext cx="4932544" cy="5103036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4108" y="2638439"/>
            <a:ext cx="3185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Sergio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賽吉歐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金屬重甲與掌部發射器（裝甲）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11877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655CE0A-F425-9B46-7156-4EE76168C6A4}"/>
              </a:ext>
            </a:extLst>
          </p:cNvPr>
          <p:cNvSpPr txBox="1"/>
          <p:nvPr/>
        </p:nvSpPr>
        <p:spPr>
          <a:xfrm>
            <a:off x="7268136" y="2654209"/>
            <a:ext cx="4069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製作分工（尚未開發）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Graphic spid="67" grpId="0">
        <p:bldAsOne/>
      </p:bldGraphic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9971" y="1881174"/>
            <a:ext cx="4326475" cy="4900373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4108" y="2638439"/>
            <a:ext cx="3185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Chandler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虔德勒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帶刃燃晶集聚杖（刃杖）</a:t>
            </a: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09725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655CE0A-F425-9B46-7156-4EE76168C6A4}"/>
              </a:ext>
            </a:extLst>
          </p:cNvPr>
          <p:cNvSpPr txBox="1"/>
          <p:nvPr/>
        </p:nvSpPr>
        <p:spPr>
          <a:xfrm>
            <a:off x="7268136" y="2654209"/>
            <a:ext cx="4069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製作分工（尚未開發）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77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Graphic spid="67" grpId="0">
        <p:bldAsOne/>
      </p:bldGraphic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531800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252F213-89E3-4E3E-B8F2-5ED3AF4A0B36}"/>
              </a:ext>
            </a:extLst>
          </p:cNvPr>
          <p:cNvSpPr/>
          <p:nvPr/>
        </p:nvSpPr>
        <p:spPr>
          <a:xfrm>
            <a:off x="7662463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2642811"/>
            <a:ext cx="3367907" cy="2300262"/>
            <a:chOff x="4509147" y="3409880"/>
            <a:chExt cx="2935434" cy="200488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782865"/>
              <a:ext cx="621908" cy="62190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782862"/>
              <a:ext cx="621908" cy="621909"/>
            </a:xfrm>
            <a:prstGeom prst="ellipse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166020"/>
              <a:ext cx="621908" cy="6219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3971098"/>
              <a:ext cx="1443669" cy="1443669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4939904" y="3104426"/>
            <a:ext cx="639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近身攻擊（Ｍ）：距離短收招快／長按投擲技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武器攻擊（Ｗ）：距離長收招慢／長按破防或牽制技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銃技攻擊（Ｓ）：距離短出招慢／消耗燃晶提升傷害距離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快速反應（Ｒ）：消耗氣力值使用迴避動作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4939905" y="4321021"/>
            <a:ext cx="5557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↗：前跳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8B77E19-9659-183D-66AC-911A298547AE}"/>
              </a:ext>
            </a:extLst>
          </p:cNvPr>
          <p:cNvGrpSpPr/>
          <p:nvPr/>
        </p:nvGrpSpPr>
        <p:grpSpPr>
          <a:xfrm>
            <a:off x="1489671" y="5097342"/>
            <a:ext cx="3357833" cy="1429782"/>
            <a:chOff x="2634722" y="4897144"/>
            <a:chExt cx="3357833" cy="14297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C0623E5-CDF7-3693-ADF0-F8529E44845D}"/>
                </a:ext>
              </a:extLst>
            </p:cNvPr>
            <p:cNvSpPr/>
            <p:nvPr/>
          </p:nvSpPr>
          <p:spPr>
            <a:xfrm>
              <a:off x="3144889" y="5149129"/>
              <a:ext cx="601729" cy="5642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跳躍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  <a:endParaRPr lang="zh-TW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C9BC6A2-DF6F-1C50-0A64-DCF5FE1BCF57}"/>
                </a:ext>
              </a:extLst>
            </p:cNvPr>
            <p:cNvSpPr/>
            <p:nvPr/>
          </p:nvSpPr>
          <p:spPr>
            <a:xfrm>
              <a:off x="3292539" y="5762719"/>
              <a:ext cx="601729" cy="5642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  <a:endPara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06CCE00-468E-ADF1-420C-11175B0BEDF7}"/>
                </a:ext>
              </a:extLst>
            </p:cNvPr>
            <p:cNvSpPr/>
            <p:nvPr/>
          </p:nvSpPr>
          <p:spPr>
            <a:xfrm>
              <a:off x="2634722" y="5762721"/>
              <a:ext cx="601729" cy="5642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左移</a:t>
              </a:r>
              <a:endPara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Ａ</a:t>
              </a:r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653C83-1F72-D2D9-DD4A-DFD0F244BBDD}"/>
                </a:ext>
              </a:extLst>
            </p:cNvPr>
            <p:cNvSpPr/>
            <p:nvPr/>
          </p:nvSpPr>
          <p:spPr>
            <a:xfrm>
              <a:off x="3946044" y="5762719"/>
              <a:ext cx="601729" cy="5642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右移</a:t>
              </a:r>
              <a:endPara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Ｄ</a:t>
              </a:r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570534-82FC-005B-A75D-CFB66874A6AC}"/>
                </a:ext>
              </a:extLst>
            </p:cNvPr>
            <p:cNvSpPr/>
            <p:nvPr/>
          </p:nvSpPr>
          <p:spPr>
            <a:xfrm>
              <a:off x="5240313" y="4897144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銃技攻擊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Ｉ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EE25DF1-239F-5B0C-0188-632CE89B3F74}"/>
                </a:ext>
              </a:extLst>
            </p:cNvPr>
            <p:cNvSpPr/>
            <p:nvPr/>
          </p:nvSpPr>
          <p:spPr>
            <a:xfrm>
              <a:off x="5390826" y="5516041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快速反應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Ｋ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DC4E9C-F07A-E4A5-2E2A-51894E892426}"/>
                </a:ext>
              </a:extLst>
            </p:cNvPr>
            <p:cNvSpPr/>
            <p:nvPr/>
          </p:nvSpPr>
          <p:spPr>
            <a:xfrm>
              <a:off x="4737320" y="5516042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武器攻擊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Ｊ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BDAE498-2851-1049-7382-0151855B1D7F}"/>
                </a:ext>
              </a:extLst>
            </p:cNvPr>
            <p:cNvSpPr/>
            <p:nvPr/>
          </p:nvSpPr>
          <p:spPr>
            <a:xfrm>
              <a:off x="4586991" y="4897144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近身攻擊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Ｕ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186252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62149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7"/>
          <a:stretch/>
        </p:blipFill>
        <p:spPr bwMode="auto">
          <a:xfrm>
            <a:off x="3256507" y="2249234"/>
            <a:ext cx="6795850" cy="444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招式表</a:t>
            </a: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82312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C4A15B5-0F5A-4EE8-B983-DA267D466EFB}"/>
              </a:ext>
            </a:extLst>
          </p:cNvPr>
          <p:cNvSpPr/>
          <p:nvPr/>
        </p:nvSpPr>
        <p:spPr>
          <a:xfrm>
            <a:off x="1959425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時程分工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11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2023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2023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傷害計算、燃晶系統完成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第二位角色（</a:t>
                </a: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Natalia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）製作完成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強化練習系統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對戰系統完成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第三位角色（</a:t>
                </a: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Sergio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）上場測試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必殺技系統進入測試階段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新場景追加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第四位角色（</a:t>
                </a: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Chandler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）上場測試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優化遊戲與加強戰鬥手感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新場景追加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2023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77971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5F2143D-D439-474A-B08C-818A8D95C713}"/>
              </a:ext>
            </a:extLst>
          </p:cNvPr>
          <p:cNvSpPr/>
          <p:nvPr/>
        </p:nvSpPr>
        <p:spPr>
          <a:xfrm>
            <a:off x="4809073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1A954109-02B1-3A9A-3A66-7929BDF2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94939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BA74766-C894-4DDE-BEB6-B8D50B67543A}"/>
              </a:ext>
            </a:extLst>
          </p:cNvPr>
          <p:cNvSpPr/>
          <p:nvPr/>
        </p:nvSpPr>
        <p:spPr>
          <a:xfrm>
            <a:off x="4804993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F2957D72-B66C-FC62-4288-08DB1885E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08" y="230799"/>
            <a:ext cx="11371384" cy="63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2534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遊戲資料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退出遊戲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回主選單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335226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25571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BE06B44B-553E-47CD-8B46-59B5DD60FA55}"/>
              </a:ext>
            </a:extLst>
          </p:cNvPr>
          <p:cNvSpPr/>
          <p:nvPr/>
        </p:nvSpPr>
        <p:spPr>
          <a:xfrm>
            <a:off x="7662408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生命值（測試階段）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燃晶槽（開發階段）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必殺技（尚未開發）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223A99-629F-291D-022F-AF8EBA501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08" y="230798"/>
            <a:ext cx="11371384" cy="6396404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465114" y="113335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256988" y="99304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091886" y="5439433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2109413" y="625356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871443" y="108945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玩家資訊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512508" y="788827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6B48AF-E1C2-DFD0-A086-106C5BDDA688}"/>
              </a:ext>
            </a:extLst>
          </p:cNvPr>
          <p:cNvSpPr txBox="1"/>
          <p:nvPr/>
        </p:nvSpPr>
        <p:spPr>
          <a:xfrm>
            <a:off x="1147333" y="228382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操作紀錄（練習模式）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戰鬥畫面預覽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2" grpId="0"/>
      <p:bldP spid="33" grpId="0"/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14520</TotalTime>
  <Words>723</Words>
  <Application>Microsoft Office PowerPoint</Application>
  <PresentationFormat>寬螢幕</PresentationFormat>
  <Paragraphs>225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309</cp:revision>
  <dcterms:created xsi:type="dcterms:W3CDTF">2021-10-03T17:53:59Z</dcterms:created>
  <dcterms:modified xsi:type="dcterms:W3CDTF">2022-10-07T14:33:31Z</dcterms:modified>
</cp:coreProperties>
</file>